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8" r:id="rId3"/>
    <p:sldId id="291" r:id="rId4"/>
    <p:sldId id="290" r:id="rId5"/>
    <p:sldId id="289" r:id="rId6"/>
    <p:sldId id="288" r:id="rId7"/>
    <p:sldId id="258" r:id="rId8"/>
    <p:sldId id="257" r:id="rId9"/>
    <p:sldId id="267" r:id="rId10"/>
    <p:sldId id="266" r:id="rId11"/>
    <p:sldId id="265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TERING" id="{BA76C5EA-F37B-47E5-B17A-BED44EEF84C2}">
          <p14:sldIdLst>
            <p14:sldId id="256"/>
            <p14:sldId id="268"/>
            <p14:sldId id="291"/>
            <p14:sldId id="290"/>
            <p14:sldId id="289"/>
            <p14:sldId id="288"/>
            <p14:sldId id="258"/>
            <p14:sldId id="257"/>
            <p14:sldId id="267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elińska Luiza" initials="ZL" lastIdx="1" clrIdx="0">
    <p:extLst>
      <p:ext uri="{19B8F6BF-5375-455C-9EA6-DF929625EA0E}">
        <p15:presenceInfo xmlns:p15="http://schemas.microsoft.com/office/powerpoint/2012/main" userId="S-1-5-21-155989526-1258901406-1116685130-153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92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5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0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72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59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56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1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1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5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843B-31A0-4E79-8E3B-6B54771272AE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4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32E3D68-771D-4F68-8530-82D9A6C7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b="1" i="1" dirty="0"/>
              <a:t>„Organizacja spotkania integracyjnego w dniu 22 listopada 2019 r.</a:t>
            </a:r>
            <a:r>
              <a:rPr lang="pl-PL" b="1" i="1" baseline="30000" dirty="0"/>
              <a:t> </a:t>
            </a:r>
            <a:r>
              <a:rPr lang="pl-PL" b="1" i="1" dirty="0"/>
              <a:t>”</a:t>
            </a: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4399721"/>
            <a:ext cx="10515600" cy="1777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ZZ.2110.601.2019.PKO</a:t>
            </a:r>
            <a:endParaRPr lang="pl-PL" dirty="0"/>
          </a:p>
          <a:p>
            <a:pPr marL="0" indent="0" algn="ctr">
              <a:buNone/>
            </a:pPr>
            <a:endParaRPr lang="pl-PL" sz="3600" dirty="0"/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2245CAE3-510A-42FF-9468-AB8C19DC43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50" y="80410"/>
            <a:ext cx="4648410" cy="199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5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6406C9A-6C8A-4807-8BE8-0782F051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Sałatka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33375D0-4AF4-4BBE-863D-6E23762F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9</a:t>
            </a:r>
          </a:p>
        </p:txBody>
      </p:sp>
    </p:spTree>
    <p:extLst>
      <p:ext uri="{BB962C8B-B14F-4D97-AF65-F5344CB8AC3E}">
        <p14:creationId xmlns:p14="http://schemas.microsoft.com/office/powerpoint/2010/main" val="117471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E466D92-1FDD-461A-A6B6-8B2273A2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Deser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09CFCBD-D140-47B1-BD71-49E77822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10</a:t>
            </a:r>
          </a:p>
        </p:txBody>
      </p:sp>
    </p:spTree>
    <p:extLst>
      <p:ext uri="{BB962C8B-B14F-4D97-AF65-F5344CB8AC3E}">
        <p14:creationId xmlns:p14="http://schemas.microsoft.com/office/powerpoint/2010/main" val="214546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Spotkanie integracyjne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341450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Spotkanie integracyjne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188670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Spotkanie integracyjne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188325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Spotkanie integracyjne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383019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Dania ciepłe - zupa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135648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011A16C-ACA9-439F-8A23-3597C47D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– danie główne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BE62A5B-94F4-4435-B8FE-FB224929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331460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41B7C2D-9A5B-4010-8184-3FB6F550F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 ciepłe – danie główne wegetariańskie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351DFF1-A9CE-4FF3-B249-406006A57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7</a:t>
            </a:r>
          </a:p>
        </p:txBody>
      </p:sp>
    </p:spTree>
    <p:extLst>
      <p:ext uri="{BB962C8B-B14F-4D97-AF65-F5344CB8AC3E}">
        <p14:creationId xmlns:p14="http://schemas.microsoft.com/office/powerpoint/2010/main" val="21420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Przekąska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8</a:t>
            </a:r>
          </a:p>
        </p:txBody>
      </p:sp>
    </p:spTree>
    <p:extLst>
      <p:ext uri="{BB962C8B-B14F-4D97-AF65-F5344CB8AC3E}">
        <p14:creationId xmlns:p14="http://schemas.microsoft.com/office/powerpoint/2010/main" val="1053457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57</Words>
  <Application>Microsoft Office PowerPoint</Application>
  <PresentationFormat>Panoramiczny</PresentationFormat>
  <Paragraphs>22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       „Organizacja spotkania integracyjnego w dniu 22 listopada 2019 r. ”</vt:lpstr>
      <vt:lpstr>Spotkanie integracyjne</vt:lpstr>
      <vt:lpstr>Spotkanie integracyjne</vt:lpstr>
      <vt:lpstr>Spotkanie integracyjne </vt:lpstr>
      <vt:lpstr>Spotkanie integracyjne</vt:lpstr>
      <vt:lpstr>Dania ciepłe - zupa</vt:lpstr>
      <vt:lpstr>Danie ciepłe – danie główne </vt:lpstr>
      <vt:lpstr>Danie ciepłe – danie główne wegetariańskie</vt:lpstr>
      <vt:lpstr>Przekąska</vt:lpstr>
      <vt:lpstr>Sałatka</vt:lpstr>
      <vt:lpstr>Deser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 Selewońko</dc:creator>
  <cp:lastModifiedBy>Kulikowska-Ogonek Patrycja</cp:lastModifiedBy>
  <cp:revision>42</cp:revision>
  <cp:lastPrinted>2019-10-30T13:46:31Z</cp:lastPrinted>
  <dcterms:created xsi:type="dcterms:W3CDTF">2019-02-26T15:20:36Z</dcterms:created>
  <dcterms:modified xsi:type="dcterms:W3CDTF">2019-10-30T13:46:34Z</dcterms:modified>
</cp:coreProperties>
</file>