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68" r:id="rId5"/>
    <p:sldId id="267" r:id="rId6"/>
    <p:sldId id="288" r:id="rId7"/>
    <p:sldId id="289" r:id="rId8"/>
    <p:sldId id="287" r:id="rId9"/>
    <p:sldId id="290" r:id="rId10"/>
    <p:sldId id="266" r:id="rId11"/>
    <p:sldId id="291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TERING" id="{BA76C5EA-F37B-47E5-B17A-BED44EEF84C2}">
          <p14:sldIdLst>
            <p14:sldId id="256"/>
            <p14:sldId id="257"/>
            <p14:sldId id="258"/>
            <p14:sldId id="268"/>
            <p14:sldId id="267"/>
            <p14:sldId id="288"/>
            <p14:sldId id="289"/>
            <p14:sldId id="287"/>
            <p14:sldId id="290"/>
            <p14:sldId id="266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elińska Luiza" initials="ZL" lastIdx="1" clrIdx="0">
    <p:extLst>
      <p:ext uri="{19B8F6BF-5375-455C-9EA6-DF929625EA0E}">
        <p15:presenceInfo xmlns:p15="http://schemas.microsoft.com/office/powerpoint/2012/main" userId="S-1-5-21-155989526-1258901406-1116685130-153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92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5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0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72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59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1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56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11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1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5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4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E3D68-771D-4F68-8530-82D9A6C7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b="1" i="1" dirty="0"/>
              <a:t>„Organizacja w Łodzi „Forum </a:t>
            </a:r>
            <a:r>
              <a:rPr lang="pl-PL" b="1" i="1" dirty="0" err="1"/>
              <a:t>OSEregio</a:t>
            </a:r>
            <a:r>
              <a:rPr lang="pl-PL" b="1" i="1" dirty="0"/>
              <a:t>” promującego program OSE”</a:t>
            </a: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4399721"/>
            <a:ext cx="10515600" cy="1777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ZZ.2111.589.2019.PKO[OSE2019]</a:t>
            </a:r>
            <a:endParaRPr lang="pl-PL" sz="3600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2245CAE3-510A-42FF-9468-AB8C19DC43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08" y="0"/>
            <a:ext cx="5467073" cy="2343409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B46704C9-0DC4-4D55-94A5-647E0AFF15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429" y="0"/>
            <a:ext cx="5053571" cy="224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5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06C9A-6C8A-4807-8BE8-0782F051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l-PL" sz="3000" b="1" dirty="0"/>
              <a:t>Akcesoria konferencyjne – notes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3375D0-4AF4-4BBE-863D-6E23762F3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5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Zdjęcie nr 9</a:t>
            </a:r>
          </a:p>
        </p:txBody>
      </p:sp>
    </p:spTree>
    <p:extLst>
      <p:ext uri="{BB962C8B-B14F-4D97-AF65-F5344CB8AC3E}">
        <p14:creationId xmlns:p14="http://schemas.microsoft.com/office/powerpoint/2010/main" val="1174712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06C9A-6C8A-4807-8BE8-0782F051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l-PL" sz="3000" b="1" dirty="0"/>
              <a:t>Akcesoria konferencyjne - torba konferencyjna z krótkimi rączkami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3375D0-4AF4-4BBE-863D-6E23762F3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Zdjęcie nr 10</a:t>
            </a:r>
          </a:p>
        </p:txBody>
      </p:sp>
    </p:spTree>
    <p:extLst>
      <p:ext uri="{BB962C8B-B14F-4D97-AF65-F5344CB8AC3E}">
        <p14:creationId xmlns:p14="http://schemas.microsoft.com/office/powerpoint/2010/main" val="56236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1B7C2D-9A5B-4010-8184-3FB6F550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8413"/>
          </a:xfrm>
        </p:spPr>
        <p:txBody>
          <a:bodyPr>
            <a:normAutofit/>
          </a:bodyPr>
          <a:lstStyle/>
          <a:p>
            <a:r>
              <a:rPr lang="pl-PL" sz="3000" b="1" dirty="0"/>
              <a:t>Aranżacja  forum/imprezy/konferencji/ seminarium/eventu przedstawiające co najmniej scenę obitą suknem wraz z meblami do panelu dyskusyjnego i z odpowiednim oświetleniem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51DFF1-A9CE-4FF3-B249-406006A57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5130"/>
            <a:ext cx="10515600" cy="30908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21420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11A16C-ACA9-439F-8A23-3597C47D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Aranżacja  forum/imprezy/konferencji/ seminarium/eventu przedstawiające co najmniej scenę obitą suknem wraz z meblami do panelu dyskusyjnego i z odpowiednim oświetleniem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E62A5B-94F4-4435-B8FE-FB224929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331460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34501-8F32-436F-AFFF-504E390C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pl-PL" sz="3000" b="1" dirty="0"/>
              <a:t>Zdjęcia/fotografie przedstawiające poczęstunek podczas  forum/imprezy/konferencji/seminarium/eventu  - kanapki bankietowe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72A3EF-5B88-4A39-95E9-0A5296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341450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Zdjęcia/fotografie przedstawiające poczęstunek podczas  forum/imprezy/konferencji/seminarium/eventu  - kanapki bankietowe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10534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>
                <a:solidFill>
                  <a:prstClr val="black"/>
                </a:solidFill>
              </a:rPr>
              <a:t>Zdjęcia/fotografie przedstawiające poczęstunek podczas  forum/imprezy/konferencji/seminarium/eventu  - ciasta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73902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>
                <a:solidFill>
                  <a:prstClr val="black"/>
                </a:solidFill>
              </a:rPr>
              <a:t>Zdjęcia/fotografie przedstawiające poczęstunek podczas  forum/imprezy/konferencji/seminarium/eventu  - ciasta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6</a:t>
            </a:r>
          </a:p>
        </p:txBody>
      </p:sp>
    </p:spTree>
    <p:extLst>
      <p:ext uri="{BB962C8B-B14F-4D97-AF65-F5344CB8AC3E}">
        <p14:creationId xmlns:p14="http://schemas.microsoft.com/office/powerpoint/2010/main" val="106988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Aranżacja przedstawiająca ogólny widok zastawionej sali/miejsca przygotowanego przez Wykonawcę na spotkanie z obsługą cateringową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7</a:t>
            </a:r>
          </a:p>
        </p:txBody>
      </p:sp>
    </p:spTree>
    <p:extLst>
      <p:ext uri="{BB962C8B-B14F-4D97-AF65-F5344CB8AC3E}">
        <p14:creationId xmlns:p14="http://schemas.microsoft.com/office/powerpoint/2010/main" val="74540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Aranżacja przedstawiająca ogólny widok zastawionej sali/miejsca przygotowanego przez Wykonawcę na spotkanie z obsługą cateringową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8</a:t>
            </a:r>
          </a:p>
        </p:txBody>
      </p:sp>
    </p:spTree>
    <p:extLst>
      <p:ext uri="{BB962C8B-B14F-4D97-AF65-F5344CB8AC3E}">
        <p14:creationId xmlns:p14="http://schemas.microsoft.com/office/powerpoint/2010/main" val="10164297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204</Words>
  <Application>Microsoft Office PowerPoint</Application>
  <PresentationFormat>Panoramiczny</PresentationFormat>
  <Paragraphs>22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       „Organizacja w Łodzi „Forum OSEregio” promującego program OSE”</vt:lpstr>
      <vt:lpstr>Aranżacja  forum/imprezy/konferencji/ seminarium/eventu przedstawiające co najmniej scenę obitą suknem wraz z meblami do panelu dyskusyjnego i z odpowiednim oświetleniem</vt:lpstr>
      <vt:lpstr>Aranżacja  forum/imprezy/konferencji/ seminarium/eventu przedstawiające co najmniej scenę obitą suknem wraz z meblami do panelu dyskusyjnego i z odpowiednim oświetleniem</vt:lpstr>
      <vt:lpstr>Zdjęcia/fotografie przedstawiające poczęstunek podczas  forum/imprezy/konferencji/seminarium/eventu  - kanapki bankietowe</vt:lpstr>
      <vt:lpstr>Zdjęcia/fotografie przedstawiające poczęstunek podczas  forum/imprezy/konferencji/seminarium/eventu  - kanapki bankietowe</vt:lpstr>
      <vt:lpstr>Zdjęcia/fotografie przedstawiające poczęstunek podczas  forum/imprezy/konferencji/seminarium/eventu  - ciasta</vt:lpstr>
      <vt:lpstr>Zdjęcia/fotografie przedstawiające poczęstunek podczas  forum/imprezy/konferencji/seminarium/eventu  - ciasta</vt:lpstr>
      <vt:lpstr>Aranżacja przedstawiająca ogólny widok zastawionej sali/miejsca przygotowanego przez Wykonawcę na spotkanie z obsługą cateringową</vt:lpstr>
      <vt:lpstr>Aranżacja przedstawiająca ogólny widok zastawionej sali/miejsca przygotowanego przez Wykonawcę na spotkanie z obsługą cateringową</vt:lpstr>
      <vt:lpstr>Akcesoria konferencyjne – notes</vt:lpstr>
      <vt:lpstr>Akcesoria konferencyjne - torba konferencyjna z krótkimi rączkami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 Selewońko</dc:creator>
  <cp:lastModifiedBy>Kujawa Katarzyna</cp:lastModifiedBy>
  <cp:revision>48</cp:revision>
  <cp:lastPrinted>2019-10-25T07:54:12Z</cp:lastPrinted>
  <dcterms:created xsi:type="dcterms:W3CDTF">2019-02-26T15:20:36Z</dcterms:created>
  <dcterms:modified xsi:type="dcterms:W3CDTF">2019-10-25T11:13:16Z</dcterms:modified>
</cp:coreProperties>
</file>