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8" r:id="rId3"/>
    <p:sldId id="258" r:id="rId4"/>
    <p:sldId id="257" r:id="rId5"/>
    <p:sldId id="267" r:id="rId6"/>
    <p:sldId id="266" r:id="rId7"/>
    <p:sldId id="265" r:id="rId8"/>
    <p:sldId id="264" r:id="rId9"/>
    <p:sldId id="262" r:id="rId10"/>
    <p:sldId id="287" r:id="rId11"/>
    <p:sldId id="261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TERING" id="{BA76C5EA-F37B-47E5-B17A-BED44EEF84C2}">
          <p14:sldIdLst>
            <p14:sldId id="256"/>
            <p14:sldId id="268"/>
            <p14:sldId id="258"/>
            <p14:sldId id="257"/>
            <p14:sldId id="267"/>
            <p14:sldId id="266"/>
            <p14:sldId id="265"/>
            <p14:sldId id="264"/>
            <p14:sldId id="262"/>
            <p14:sldId id="287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ielińska Luiza" initials="ZL" lastIdx="1" clrIdx="0">
    <p:extLst>
      <p:ext uri="{19B8F6BF-5375-455C-9EA6-DF929625EA0E}">
        <p15:presenceInfo xmlns:p15="http://schemas.microsoft.com/office/powerpoint/2012/main" userId="S-1-5-21-155989526-1258901406-1116685130-153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41" autoAdjust="0"/>
    <p:restoredTop sz="94660"/>
  </p:normalViewPr>
  <p:slideViewPr>
    <p:cSldViewPr snapToGrid="0">
      <p:cViewPr varScale="1">
        <p:scale>
          <a:sx n="98" d="100"/>
          <a:sy n="98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92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52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04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72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359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31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56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11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6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311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54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843B-31A0-4E79-8E3B-6B54771272AE}" type="datetimeFigureOut">
              <a:rPr lang="pl-PL" smtClean="0"/>
              <a:t>24.10.2019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547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E3D68-771D-4F68-8530-82D9A6C7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b="1" i="1" dirty="0"/>
              <a:t>„Organizacja spotkania wigilijnego dla pracowników NASK-PIB w dniu 19 grudnia 2019 r.</a:t>
            </a:r>
            <a:r>
              <a:rPr lang="pl-PL" b="1" i="1" baseline="30000" dirty="0"/>
              <a:t> </a:t>
            </a:r>
            <a:r>
              <a:rPr lang="pl-PL" b="1" i="1" dirty="0"/>
              <a:t>”</a:t>
            </a: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4399721"/>
            <a:ext cx="10515600" cy="1777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ZZ.2110.567.2019.PKO</a:t>
            </a:r>
            <a:endParaRPr lang="pl-PL" dirty="0"/>
          </a:p>
          <a:p>
            <a:pPr marL="0" indent="0" algn="ctr">
              <a:buNone/>
            </a:pPr>
            <a:endParaRPr lang="pl-PL" sz="3600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2245CAE3-510A-42FF-9468-AB8C19DC43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983" y="-322361"/>
            <a:ext cx="6300229" cy="270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53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60430F-ABE0-4E8E-A64B-1EC69628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Przyozdobiona choinka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3A5BAA-74AA-41F3-A41F-85028D42D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9</a:t>
            </a:r>
          </a:p>
        </p:txBody>
      </p:sp>
    </p:spTree>
    <p:extLst>
      <p:ext uri="{BB962C8B-B14F-4D97-AF65-F5344CB8AC3E}">
        <p14:creationId xmlns:p14="http://schemas.microsoft.com/office/powerpoint/2010/main" val="2279458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D10846-6DC6-486F-AEF5-FC34A7FAA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31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Dekoracje świąteczne przy wyjściu do obiektu, w którym organizowane było spotkanie/wydarzenie/ konferencja/event/forum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815FAB-B898-4EB7-BDA7-8D305AE7B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364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Zdjęcie nr 10</a:t>
            </a:r>
          </a:p>
        </p:txBody>
      </p:sp>
    </p:spTree>
    <p:extLst>
      <p:ext uri="{BB962C8B-B14F-4D97-AF65-F5344CB8AC3E}">
        <p14:creationId xmlns:p14="http://schemas.microsoft.com/office/powerpoint/2010/main" val="131231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734501-8F32-436F-AFFF-504E390C6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Dania ciepłe - zupa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72A3EF-5B88-4A39-95E9-0A529680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341450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11A16C-ACA9-439F-8A23-3597C47D7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- pierogi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E62A5B-94F4-4435-B8FE-FB2249299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331460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1B7C2D-9A5B-4010-8184-3FB6F550F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- rybne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51DFF1-A9CE-4FF3-B249-406006A57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3</a:t>
            </a:r>
          </a:p>
        </p:txBody>
      </p:sp>
    </p:spTree>
    <p:extLst>
      <p:ext uri="{BB962C8B-B14F-4D97-AF65-F5344CB8AC3E}">
        <p14:creationId xmlns:p14="http://schemas.microsoft.com/office/powerpoint/2010/main" val="21420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4A8D13-3F82-4042-9AE2-654735F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Przekąska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B81820-0519-43F7-B95B-A0D08100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4</a:t>
            </a:r>
          </a:p>
        </p:txBody>
      </p:sp>
    </p:spTree>
    <p:extLst>
      <p:ext uri="{BB962C8B-B14F-4D97-AF65-F5344CB8AC3E}">
        <p14:creationId xmlns:p14="http://schemas.microsoft.com/office/powerpoint/2010/main" val="10534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406C9A-6C8A-4807-8BE8-0782F0511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Sałatka wegetariańska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3375D0-4AF4-4BBE-863D-6E23762F3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5</a:t>
            </a:r>
          </a:p>
        </p:txBody>
      </p:sp>
    </p:spTree>
    <p:extLst>
      <p:ext uri="{BB962C8B-B14F-4D97-AF65-F5344CB8AC3E}">
        <p14:creationId xmlns:p14="http://schemas.microsoft.com/office/powerpoint/2010/main" val="117471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466D92-1FDD-461A-A6B6-8B2273A2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Deser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9CFCBD-D140-47B1-BD71-49E77822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6</a:t>
            </a:r>
          </a:p>
        </p:txBody>
      </p:sp>
    </p:spTree>
    <p:extLst>
      <p:ext uri="{BB962C8B-B14F-4D97-AF65-F5344CB8AC3E}">
        <p14:creationId xmlns:p14="http://schemas.microsoft.com/office/powerpoint/2010/main" val="214546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21F867-CA42-4ADF-83DB-A543CD861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485" y="1040860"/>
            <a:ext cx="10585315" cy="797668"/>
          </a:xfrm>
        </p:spPr>
        <p:txBody>
          <a:bodyPr>
            <a:normAutofit fontScale="90000"/>
          </a:bodyPr>
          <a:lstStyle/>
          <a:p>
            <a:r>
              <a:rPr lang="pl-PL" dirty="0"/>
              <a:t>Udekorowana świątecznie zastawiana sala w ramach zorganizowanego spotkania/ wydarzenia/ konferencji/eventu/forum z obsługą cateringową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0F9A7C-CEE5-42AA-AF5A-2D4C3FD3D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7829"/>
            <a:ext cx="10515600" cy="359913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Zdjęcie nr 7</a:t>
            </a:r>
          </a:p>
        </p:txBody>
      </p:sp>
    </p:spTree>
    <p:extLst>
      <p:ext uri="{BB962C8B-B14F-4D97-AF65-F5344CB8AC3E}">
        <p14:creationId xmlns:p14="http://schemas.microsoft.com/office/powerpoint/2010/main" val="1800408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60430F-ABE0-4E8E-A64B-1EC696287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3964"/>
          </a:xfrm>
        </p:spPr>
        <p:txBody>
          <a:bodyPr>
            <a:normAutofit fontScale="90000"/>
          </a:bodyPr>
          <a:lstStyle/>
          <a:p>
            <a:r>
              <a:rPr lang="pl-PL" dirty="0"/>
              <a:t>Udekorowana świątecznie zastawiana sala w ramach zorganizowanego spotkania/ wydarzenia/ konferencji/eventu/forum z obsługą cateringową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3A5BAA-74AA-41F3-A41F-85028D42D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091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Zdjęcie nr 8</a:t>
            </a:r>
          </a:p>
        </p:txBody>
      </p:sp>
    </p:spTree>
    <p:extLst>
      <p:ext uri="{BB962C8B-B14F-4D97-AF65-F5344CB8AC3E}">
        <p14:creationId xmlns:p14="http://schemas.microsoft.com/office/powerpoint/2010/main" val="411626383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111</Words>
  <Application>Microsoft Office PowerPoint</Application>
  <PresentationFormat>Panoramiczny</PresentationFormat>
  <Paragraphs>22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       „Organizacja spotkania wigilijnego dla pracowników NASK-PIB w dniu 19 grudnia 2019 r. ”</vt:lpstr>
      <vt:lpstr>Dania ciepłe - zupa</vt:lpstr>
      <vt:lpstr>Danie ciepłe - pierogi </vt:lpstr>
      <vt:lpstr>Danie ciepłe - rybne</vt:lpstr>
      <vt:lpstr>Przekąska</vt:lpstr>
      <vt:lpstr>Sałatka wegetariańska</vt:lpstr>
      <vt:lpstr>Deser </vt:lpstr>
      <vt:lpstr>Udekorowana świątecznie zastawiana sala w ramach zorganizowanego spotkania/ wydarzenia/ konferencji/eventu/forum z obsługą cateringową</vt:lpstr>
      <vt:lpstr>Udekorowana świątecznie zastawiana sala w ramach zorganizowanego spotkania/ wydarzenia/ konferencji/eventu/forum z obsługą cateringową</vt:lpstr>
      <vt:lpstr>Przyozdobiona choinka</vt:lpstr>
      <vt:lpstr>Dekoracje świąteczne przy wyjściu do obiektu, w którym organizowane było spotkanie/wydarzenie/ konferencja/event/forum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 Selewońko</dc:creator>
  <cp:lastModifiedBy>Kaczmarska Anna</cp:lastModifiedBy>
  <cp:revision>39</cp:revision>
  <dcterms:created xsi:type="dcterms:W3CDTF">2019-02-26T15:20:36Z</dcterms:created>
  <dcterms:modified xsi:type="dcterms:W3CDTF">2019-10-24T08:35:19Z</dcterms:modified>
</cp:coreProperties>
</file>