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57" r:id="rId3"/>
    <p:sldId id="258" r:id="rId4"/>
    <p:sldId id="268" r:id="rId5"/>
    <p:sldId id="267" r:id="rId6"/>
    <p:sldId id="266" r:id="rId7"/>
    <p:sldId id="265" r:id="rId8"/>
    <p:sldId id="264" r:id="rId9"/>
    <p:sldId id="262" r:id="rId10"/>
    <p:sldId id="261" r:id="rId11"/>
    <p:sldId id="260" r:id="rId12"/>
    <p:sldId id="259" r:id="rId13"/>
    <p:sldId id="263" r:id="rId14"/>
    <p:sldId id="269" r:id="rId15"/>
    <p:sldId id="286" r:id="rId16"/>
    <p:sldId id="285" r:id="rId17"/>
    <p:sldId id="284" r:id="rId18"/>
    <p:sldId id="283" r:id="rId19"/>
    <p:sldId id="282" r:id="rId20"/>
    <p:sldId id="281" r:id="rId21"/>
    <p:sldId id="280" r:id="rId22"/>
    <p:sldId id="279" r:id="rId23"/>
    <p:sldId id="278" r:id="rId24"/>
    <p:sldId id="277" r:id="rId25"/>
    <p:sldId id="276" r:id="rId26"/>
    <p:sldId id="275" r:id="rId27"/>
    <p:sldId id="274" r:id="rId28"/>
    <p:sldId id="273" r:id="rId29"/>
    <p:sldId id="272" r:id="rId30"/>
    <p:sldId id="271" r:id="rId31"/>
    <p:sldId id="270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7" r:id="rId5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ATERING" id="{BA76C5EA-F37B-47E5-B17A-BED44EEF84C2}">
          <p14:sldIdLst>
            <p14:sldId id="256"/>
          </p14:sldIdLst>
        </p14:section>
        <p14:section name="1. Przystawki" id="{7B732B38-6920-4A61-8629-418D86C00FDB}">
          <p14:sldIdLst>
            <p14:sldId id="257"/>
            <p14:sldId id="258"/>
            <p14:sldId id="268"/>
            <p14:sldId id="267"/>
            <p14:sldId id="266"/>
            <p14:sldId id="265"/>
            <p14:sldId id="264"/>
            <p14:sldId id="262"/>
            <p14:sldId id="261"/>
            <p14:sldId id="260"/>
            <p14:sldId id="259"/>
            <p14:sldId id="263"/>
          </p14:sldIdLst>
        </p14:section>
        <p14:section name="2. Dania ciepłe" id="{669CB767-C698-43CF-8E69-2B28948756D4}">
          <p14:sldIdLst>
            <p14:sldId id="269"/>
            <p14:sldId id="286"/>
            <p14:sldId id="285"/>
            <p14:sldId id="284"/>
            <p14:sldId id="283"/>
            <p14:sldId id="282"/>
            <p14:sldId id="281"/>
            <p14:sldId id="280"/>
            <p14:sldId id="279"/>
            <p14:sldId id="278"/>
            <p14:sldId id="277"/>
            <p14:sldId id="276"/>
            <p14:sldId id="275"/>
            <p14:sldId id="274"/>
            <p14:sldId id="273"/>
            <p14:sldId id="272"/>
            <p14:sldId id="271"/>
            <p14:sldId id="270"/>
          </p14:sldIdLst>
        </p14:section>
        <p14:section name="3. Dodatki warzywne" id="{429ED39B-AAA0-4884-BC1C-E52604F50E76}">
          <p14:sldIdLst>
            <p14:sldId id="287"/>
            <p14:sldId id="288"/>
            <p14:sldId id="289"/>
            <p14:sldId id="290"/>
          </p14:sldIdLst>
        </p14:section>
        <p14:section name="4. Owoce, desery i ciasta" id="{52D6BB7F-B417-4D09-82AA-5F2758E42982}">
          <p14:sldIdLst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</p14:sldIdLst>
        </p14:section>
        <p14:section name="5. Aranżacje przedstawiające ogólny widok zastawionej sali" id="{AE4FE916-5E9A-44FC-8E05-12E6A9D1220B}">
          <p14:sldIdLst>
            <p14:sldId id="300"/>
            <p14:sldId id="301"/>
            <p14:sldId id="302"/>
            <p14:sldId id="303"/>
            <p14:sldId id="304"/>
            <p14:sldId id="305"/>
            <p14:sldId id="30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ielińska Luiza" initials="ZL" lastIdx="1" clrIdx="0">
    <p:extLst>
      <p:ext uri="{19B8F6BF-5375-455C-9EA6-DF929625EA0E}">
        <p15:presenceInfo xmlns:p15="http://schemas.microsoft.com/office/powerpoint/2012/main" userId="S-1-5-21-155989526-1258901406-1116685130-153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041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2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13.05.2019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9928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13.05.2019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6528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13.05.2019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5043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13.05.2019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9724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13.05.2019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3591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13.05.2019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312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13.05.2019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7568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13.05.2019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6111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13.05.2019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469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13.05.2019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311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13.05.2019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754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8843B-31A0-4E79-8E3B-6B54771272AE}" type="datetimeFigureOut">
              <a:rPr lang="pl-PL" smtClean="0"/>
              <a:t>13.05.2019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5471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2E3D68-771D-4F68-8530-82D9A6C7F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r>
              <a:rPr lang="pl-PL" b="1" i="1" dirty="0"/>
              <a:t>„Świadczenie usług cateringowych na potrzeby spotkań, szkoleń i konferencji organizowanych lub współorganizowanych przez NASK”</a:t>
            </a: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838200" y="4399721"/>
            <a:ext cx="10515600" cy="17772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600" dirty="0"/>
              <a:t>ZZ.2111.255.2019.LZI [KEI] [EZD RP] [OSE-S] [OSE-B] [OSE-D] [OSE2019] </a:t>
            </a: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ED3BF546-567D-48DD-863C-D092C3401B54}"/>
              </a:ext>
            </a:extLst>
          </p:cNvPr>
          <p:cNvGrpSpPr/>
          <p:nvPr/>
        </p:nvGrpSpPr>
        <p:grpSpPr>
          <a:xfrm>
            <a:off x="2353236" y="563855"/>
            <a:ext cx="6641465" cy="648335"/>
            <a:chOff x="0" y="0"/>
            <a:chExt cx="6641465" cy="648335"/>
          </a:xfrm>
        </p:grpSpPr>
        <p:pic>
          <p:nvPicPr>
            <p:cNvPr id="5" name="Picture 1">
              <a:extLst>
                <a:ext uri="{FF2B5EF4-FFF2-40B4-BE49-F238E27FC236}">
                  <a16:creationId xmlns:a16="http://schemas.microsoft.com/office/drawing/2014/main" id="{DB52D6AE-A302-4CCE-AD84-4714C5D4D2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9000" y="190500"/>
              <a:ext cx="1240155" cy="328930"/>
            </a:xfrm>
            <a:prstGeom prst="rect">
              <a:avLst/>
            </a:prstGeom>
          </p:spPr>
        </p:pic>
        <p:pic>
          <p:nvPicPr>
            <p:cNvPr id="6" name="Obraz 5" descr="Znalezione obrazy dla zapytania unia europejska europejski fundusz rozwoju regionalnego">
              <a:extLst>
                <a:ext uri="{FF2B5EF4-FFF2-40B4-BE49-F238E27FC236}">
                  <a16:creationId xmlns:a16="http://schemas.microsoft.com/office/drawing/2014/main" id="{C17DDC06-2437-4321-9FFF-E86B7DB78E9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38700" y="66675"/>
              <a:ext cx="1802765" cy="5537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Obraz 6" descr="Znalezione obrazy dla zapytania polska cyfrowa">
              <a:extLst>
                <a:ext uri="{FF2B5EF4-FFF2-40B4-BE49-F238E27FC236}">
                  <a16:creationId xmlns:a16="http://schemas.microsoft.com/office/drawing/2014/main" id="{D34D002E-A05A-4B83-AD3E-E14A7622F7A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31900" cy="64833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Obraz 7" descr="C:\Users\alajkowska\Downloads\znak_barw_rp_poziom_szara_ramka_rgb-fit-480x160.jpg">
              <a:extLst>
                <a:ext uri="{FF2B5EF4-FFF2-40B4-BE49-F238E27FC236}">
                  <a16:creationId xmlns:a16="http://schemas.microsoft.com/office/drawing/2014/main" id="{D461B05F-8168-4A73-9A16-5EAC187FF1E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750" y="66675"/>
              <a:ext cx="1684655" cy="56197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490353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D10846-6DC6-486F-AEF5-FC34A7FAA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Finger</a:t>
            </a:r>
            <a:r>
              <a:rPr lang="pl-PL" dirty="0"/>
              <a:t> </a:t>
            </a:r>
            <a:r>
              <a:rPr lang="pl-PL" dirty="0" err="1"/>
              <a:t>foods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815FAB-B898-4EB7-BDA7-8D305AE7B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2</a:t>
            </a:r>
          </a:p>
        </p:txBody>
      </p:sp>
    </p:spTree>
    <p:extLst>
      <p:ext uri="{BB962C8B-B14F-4D97-AF65-F5344CB8AC3E}">
        <p14:creationId xmlns:p14="http://schemas.microsoft.com/office/powerpoint/2010/main" val="1312318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DD0CD7-818F-446C-88A1-E9DE9D50D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Finger</a:t>
            </a:r>
            <a:r>
              <a:rPr lang="pl-PL" dirty="0"/>
              <a:t> </a:t>
            </a:r>
            <a:r>
              <a:rPr lang="pl-PL" dirty="0" err="1"/>
              <a:t>foods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0DBA0B-E503-416B-B3D5-C7D36CF59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3</a:t>
            </a:r>
          </a:p>
        </p:txBody>
      </p:sp>
    </p:spTree>
    <p:extLst>
      <p:ext uri="{BB962C8B-B14F-4D97-AF65-F5344CB8AC3E}">
        <p14:creationId xmlns:p14="http://schemas.microsoft.com/office/powerpoint/2010/main" val="1665213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BE3475-071F-432B-A0E1-2D7FEACFB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Finger</a:t>
            </a:r>
            <a:r>
              <a:rPr lang="pl-PL" dirty="0"/>
              <a:t> </a:t>
            </a:r>
            <a:r>
              <a:rPr lang="pl-PL" dirty="0" err="1"/>
              <a:t>foods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2171834-1502-4380-85A1-841CECA45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4</a:t>
            </a:r>
          </a:p>
        </p:txBody>
      </p:sp>
    </p:spTree>
    <p:extLst>
      <p:ext uri="{BB962C8B-B14F-4D97-AF65-F5344CB8AC3E}">
        <p14:creationId xmlns:p14="http://schemas.microsoft.com/office/powerpoint/2010/main" val="1906267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33137F-CC01-45C3-9392-8C14C9BAD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Finger</a:t>
            </a:r>
            <a:r>
              <a:rPr lang="pl-PL" dirty="0"/>
              <a:t> </a:t>
            </a:r>
            <a:r>
              <a:rPr lang="pl-PL" dirty="0" err="1"/>
              <a:t>foods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F823DE-5712-45E4-A1F1-015732B97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5</a:t>
            </a:r>
          </a:p>
        </p:txBody>
      </p:sp>
    </p:spTree>
    <p:extLst>
      <p:ext uri="{BB962C8B-B14F-4D97-AF65-F5344CB8AC3E}">
        <p14:creationId xmlns:p14="http://schemas.microsoft.com/office/powerpoint/2010/main" val="196446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BA5CE1-46BF-4E89-BA70-2BA77A63A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Danie ciepłe mięsne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48E4CC2-82FD-4E85-BFF9-363721B08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1</a:t>
            </a:r>
          </a:p>
        </p:txBody>
      </p:sp>
    </p:spTree>
    <p:extLst>
      <p:ext uri="{BB962C8B-B14F-4D97-AF65-F5344CB8AC3E}">
        <p14:creationId xmlns:p14="http://schemas.microsoft.com/office/powerpoint/2010/main" val="27876361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3E12D9-0318-4C98-8099-31881ED52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Danie ciepłe mięsne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3ED1453-B1EF-424B-8F7F-13CD860FC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2</a:t>
            </a:r>
          </a:p>
        </p:txBody>
      </p:sp>
    </p:spTree>
    <p:extLst>
      <p:ext uri="{BB962C8B-B14F-4D97-AF65-F5344CB8AC3E}">
        <p14:creationId xmlns:p14="http://schemas.microsoft.com/office/powerpoint/2010/main" val="2168761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E3352F-CA02-401F-B668-C61369971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Danie ciepłe mięsne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0934913-8809-4E6C-96A3-530C7BD85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3</a:t>
            </a:r>
          </a:p>
        </p:txBody>
      </p:sp>
    </p:spTree>
    <p:extLst>
      <p:ext uri="{BB962C8B-B14F-4D97-AF65-F5344CB8AC3E}">
        <p14:creationId xmlns:p14="http://schemas.microsoft.com/office/powerpoint/2010/main" val="41512734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7618B2-CBD3-4046-B55E-7D910EED5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Danie ciepłe mięsne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44AFC09-CE2C-4F87-BB5B-DDB1657B2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4</a:t>
            </a:r>
          </a:p>
        </p:txBody>
      </p:sp>
    </p:spTree>
    <p:extLst>
      <p:ext uri="{BB962C8B-B14F-4D97-AF65-F5344CB8AC3E}">
        <p14:creationId xmlns:p14="http://schemas.microsoft.com/office/powerpoint/2010/main" val="32050410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225099-C814-4112-89D0-7B39EAC03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Danie ciepłe mięsne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D4F2E1-94E2-4D70-B5ED-0A2BBA3CC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5</a:t>
            </a:r>
          </a:p>
        </p:txBody>
      </p:sp>
    </p:spTree>
    <p:extLst>
      <p:ext uri="{BB962C8B-B14F-4D97-AF65-F5344CB8AC3E}">
        <p14:creationId xmlns:p14="http://schemas.microsoft.com/office/powerpoint/2010/main" val="39674986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D0B6AC-99E0-4914-9351-014FFFEBC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Danie ciepłe mięsne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DC26939-B596-418F-8B51-C18F57D03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6</a:t>
            </a:r>
          </a:p>
        </p:txBody>
      </p:sp>
    </p:spTree>
    <p:extLst>
      <p:ext uri="{BB962C8B-B14F-4D97-AF65-F5344CB8AC3E}">
        <p14:creationId xmlns:p14="http://schemas.microsoft.com/office/powerpoint/2010/main" val="1778868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1B7C2D-9A5B-4010-8184-3FB6F550F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Kanapki dekoracyjne - bankietowe („tartinki”)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51DFF1-A9CE-4FF3-B249-406006A57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1</a:t>
            </a:r>
          </a:p>
        </p:txBody>
      </p:sp>
    </p:spTree>
    <p:extLst>
      <p:ext uri="{BB962C8B-B14F-4D97-AF65-F5344CB8AC3E}">
        <p14:creationId xmlns:p14="http://schemas.microsoft.com/office/powerpoint/2010/main" val="2142012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594CBB-9C50-4D85-9ABC-1F77386FD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Danie ciepłe mięsne </a:t>
            </a:r>
            <a:r>
              <a:rPr lang="pl-PL" dirty="0" err="1"/>
              <a:t>premium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040DB18-CED7-472D-A2F2-CAB0FE22B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1</a:t>
            </a:r>
          </a:p>
        </p:txBody>
      </p:sp>
    </p:spTree>
    <p:extLst>
      <p:ext uri="{BB962C8B-B14F-4D97-AF65-F5344CB8AC3E}">
        <p14:creationId xmlns:p14="http://schemas.microsoft.com/office/powerpoint/2010/main" val="32856055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0265F1-1383-46FB-939D-6D0114291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Danie ciepłe mięsne </a:t>
            </a:r>
            <a:r>
              <a:rPr lang="pl-PL" dirty="0" err="1"/>
              <a:t>premium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65C096-B85C-4174-81AB-7B7E5CEAC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2</a:t>
            </a:r>
          </a:p>
        </p:txBody>
      </p:sp>
    </p:spTree>
    <p:extLst>
      <p:ext uri="{BB962C8B-B14F-4D97-AF65-F5344CB8AC3E}">
        <p14:creationId xmlns:p14="http://schemas.microsoft.com/office/powerpoint/2010/main" val="25914568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ABCCD4-07FD-472B-9E9F-9D2A0D4E9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Danie ciepłe mięsne </a:t>
            </a:r>
            <a:r>
              <a:rPr lang="pl-PL" dirty="0" err="1"/>
              <a:t>premium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B8BE99-2357-4642-9AF7-B2B5F3DE9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3</a:t>
            </a:r>
          </a:p>
        </p:txBody>
      </p:sp>
    </p:spTree>
    <p:extLst>
      <p:ext uri="{BB962C8B-B14F-4D97-AF65-F5344CB8AC3E}">
        <p14:creationId xmlns:p14="http://schemas.microsoft.com/office/powerpoint/2010/main" val="29998422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33591E-E565-48F0-898B-2C71F7B59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Danie ciepłe mięsne </a:t>
            </a:r>
            <a:r>
              <a:rPr lang="pl-PL" dirty="0" err="1"/>
              <a:t>premium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AE6B624-025F-4C31-8F4A-0CC018D24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4</a:t>
            </a:r>
          </a:p>
        </p:txBody>
      </p:sp>
    </p:spTree>
    <p:extLst>
      <p:ext uri="{BB962C8B-B14F-4D97-AF65-F5344CB8AC3E}">
        <p14:creationId xmlns:p14="http://schemas.microsoft.com/office/powerpoint/2010/main" val="21877007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BD182E-7EB9-4A85-B286-AC7EA1EDD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Danie ciepłe mięsne </a:t>
            </a:r>
            <a:r>
              <a:rPr lang="pl-PL" dirty="0" err="1"/>
              <a:t>premium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3464A5D-B373-43BC-A54C-4D34DBA0D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5</a:t>
            </a:r>
          </a:p>
        </p:txBody>
      </p:sp>
    </p:spTree>
    <p:extLst>
      <p:ext uri="{BB962C8B-B14F-4D97-AF65-F5344CB8AC3E}">
        <p14:creationId xmlns:p14="http://schemas.microsoft.com/office/powerpoint/2010/main" val="23368346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25606C-2F31-4BC3-8C93-D5008B28D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Danie ciepłe mięsne </a:t>
            </a:r>
            <a:r>
              <a:rPr lang="pl-PL" dirty="0" err="1"/>
              <a:t>premium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0F924F-6976-4360-8D88-60567B037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6</a:t>
            </a:r>
          </a:p>
        </p:txBody>
      </p:sp>
    </p:spTree>
    <p:extLst>
      <p:ext uri="{BB962C8B-B14F-4D97-AF65-F5344CB8AC3E}">
        <p14:creationId xmlns:p14="http://schemas.microsoft.com/office/powerpoint/2010/main" val="28266014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8B4C5D-AF9B-4D06-A905-DB66650D3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Danie ciepłe rybne/</a:t>
            </a:r>
            <a:r>
              <a:rPr lang="pl-PL" dirty="0" err="1"/>
              <a:t>niemięsne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30A9DC-CC93-4708-9239-19847D8A3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1</a:t>
            </a:r>
          </a:p>
        </p:txBody>
      </p:sp>
    </p:spTree>
    <p:extLst>
      <p:ext uri="{BB962C8B-B14F-4D97-AF65-F5344CB8AC3E}">
        <p14:creationId xmlns:p14="http://schemas.microsoft.com/office/powerpoint/2010/main" val="35543391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BE3A02-F1DC-4C7A-9880-011FBDA0C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Danie ciepłe rybne/</a:t>
            </a:r>
            <a:r>
              <a:rPr lang="pl-PL" dirty="0" err="1"/>
              <a:t>niemięsne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64E2F6-DA81-4405-94BA-FE8C5C09D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2</a:t>
            </a:r>
          </a:p>
        </p:txBody>
      </p:sp>
    </p:spTree>
    <p:extLst>
      <p:ext uri="{BB962C8B-B14F-4D97-AF65-F5344CB8AC3E}">
        <p14:creationId xmlns:p14="http://schemas.microsoft.com/office/powerpoint/2010/main" val="5827918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3EA42D-FC4F-4F4F-BA4B-CBEF97EFE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Danie ciepłe rybne/</a:t>
            </a:r>
            <a:r>
              <a:rPr lang="pl-PL" dirty="0" err="1"/>
              <a:t>niemięsne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442407-D6D2-4DBE-9AFC-60B69E9EA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3</a:t>
            </a:r>
          </a:p>
        </p:txBody>
      </p:sp>
    </p:spTree>
    <p:extLst>
      <p:ext uri="{BB962C8B-B14F-4D97-AF65-F5344CB8AC3E}">
        <p14:creationId xmlns:p14="http://schemas.microsoft.com/office/powerpoint/2010/main" val="9789574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BA5CE1-46BF-4E89-BA70-2BA77A63A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Danie ciepłe rybne/</a:t>
            </a:r>
            <a:r>
              <a:rPr lang="pl-PL" dirty="0" err="1"/>
              <a:t>niemięsne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48E4CC2-82FD-4E85-BFF9-363721B08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4</a:t>
            </a:r>
          </a:p>
        </p:txBody>
      </p:sp>
    </p:spTree>
    <p:extLst>
      <p:ext uri="{BB962C8B-B14F-4D97-AF65-F5344CB8AC3E}">
        <p14:creationId xmlns:p14="http://schemas.microsoft.com/office/powerpoint/2010/main" val="2170418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11A16C-ACA9-439F-8A23-3597C47D7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Kanapki dekoracyjne - bankietowe („tartinki”)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E62A5B-94F4-4435-B8FE-FB2249299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2</a:t>
            </a:r>
          </a:p>
        </p:txBody>
      </p:sp>
    </p:spTree>
    <p:extLst>
      <p:ext uri="{BB962C8B-B14F-4D97-AF65-F5344CB8AC3E}">
        <p14:creationId xmlns:p14="http://schemas.microsoft.com/office/powerpoint/2010/main" val="33146097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2A2F6D-91D9-4DDC-9253-01B3D5E9A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Danie ciepłe rybne/</a:t>
            </a:r>
            <a:r>
              <a:rPr lang="pl-PL" dirty="0" err="1"/>
              <a:t>niemięsne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3618E6-6221-4F5B-9A14-40B1FEEFB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5</a:t>
            </a:r>
          </a:p>
        </p:txBody>
      </p:sp>
    </p:spTree>
    <p:extLst>
      <p:ext uri="{BB962C8B-B14F-4D97-AF65-F5344CB8AC3E}">
        <p14:creationId xmlns:p14="http://schemas.microsoft.com/office/powerpoint/2010/main" val="7242331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BA5CE1-46BF-4E89-BA70-2BA77A63A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Danie ciepłe rybne/</a:t>
            </a:r>
            <a:r>
              <a:rPr lang="pl-PL" dirty="0" err="1"/>
              <a:t>niemięsne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48E4CC2-82FD-4E85-BFF9-363721B08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6</a:t>
            </a:r>
          </a:p>
        </p:txBody>
      </p:sp>
    </p:spTree>
    <p:extLst>
      <p:ext uri="{BB962C8B-B14F-4D97-AF65-F5344CB8AC3E}">
        <p14:creationId xmlns:p14="http://schemas.microsoft.com/office/powerpoint/2010/main" val="39862830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16889CBB-2103-4A38-AD1B-0EEC2B5DF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Dodatek warzywny zimny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1F8D5C3A-67DE-43BA-A4A9-49202AF09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1</a:t>
            </a:r>
          </a:p>
        </p:txBody>
      </p:sp>
    </p:spTree>
    <p:extLst>
      <p:ext uri="{BB962C8B-B14F-4D97-AF65-F5344CB8AC3E}">
        <p14:creationId xmlns:p14="http://schemas.microsoft.com/office/powerpoint/2010/main" val="8305046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DC984C-858D-44AF-8299-A30CA93B9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Dodatek warzywny zimny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7F5179-58EA-4309-9D8B-DD53A6F7C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2</a:t>
            </a:r>
          </a:p>
        </p:txBody>
      </p:sp>
    </p:spTree>
    <p:extLst>
      <p:ext uri="{BB962C8B-B14F-4D97-AF65-F5344CB8AC3E}">
        <p14:creationId xmlns:p14="http://schemas.microsoft.com/office/powerpoint/2010/main" val="20929968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3A10E2-0081-428A-BFF3-F23979DF0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Dodatek warzywny ciepły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B6EA26-6B01-4BCD-80D3-097A8EE43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1</a:t>
            </a:r>
          </a:p>
        </p:txBody>
      </p:sp>
    </p:spTree>
    <p:extLst>
      <p:ext uri="{BB962C8B-B14F-4D97-AF65-F5344CB8AC3E}">
        <p14:creationId xmlns:p14="http://schemas.microsoft.com/office/powerpoint/2010/main" val="30292442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8E1A7C-B0F1-48B6-943C-397985AE5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Dodatek warzywny ciepły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D0A9D27-B057-4B9B-A58F-4E83763D0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2</a:t>
            </a:r>
          </a:p>
        </p:txBody>
      </p:sp>
    </p:spTree>
    <p:extLst>
      <p:ext uri="{BB962C8B-B14F-4D97-AF65-F5344CB8AC3E}">
        <p14:creationId xmlns:p14="http://schemas.microsoft.com/office/powerpoint/2010/main" val="36305390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4C2781CA-C671-44B7-ACAF-42536397C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Świeże owoce filetowane 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406C1C2A-0FF1-4067-A363-AA08CEB6F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1</a:t>
            </a:r>
          </a:p>
        </p:txBody>
      </p:sp>
    </p:spTree>
    <p:extLst>
      <p:ext uri="{BB962C8B-B14F-4D97-AF65-F5344CB8AC3E}">
        <p14:creationId xmlns:p14="http://schemas.microsoft.com/office/powerpoint/2010/main" val="41670381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6E7A03-F355-4CFE-9C11-8DE27708F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Świeże owoce filetowane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252D47-6B65-47E0-95B2-6A0E583B4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2</a:t>
            </a:r>
          </a:p>
        </p:txBody>
      </p:sp>
    </p:spTree>
    <p:extLst>
      <p:ext uri="{BB962C8B-B14F-4D97-AF65-F5344CB8AC3E}">
        <p14:creationId xmlns:p14="http://schemas.microsoft.com/office/powerpoint/2010/main" val="28128792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34F534-783E-4C51-9D66-5859F6D20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Ciasto/deser - szarlotka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94B7E9-5C09-4562-888E-ABAE03B94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1</a:t>
            </a:r>
          </a:p>
        </p:txBody>
      </p:sp>
    </p:spTree>
    <p:extLst>
      <p:ext uri="{BB962C8B-B14F-4D97-AF65-F5344CB8AC3E}">
        <p14:creationId xmlns:p14="http://schemas.microsoft.com/office/powerpoint/2010/main" val="231289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EC8D0A-3FA6-48A2-AE96-DA0F6ADC6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57658"/>
          </a:xfrm>
        </p:spPr>
        <p:txBody>
          <a:bodyPr>
            <a:normAutofit/>
          </a:bodyPr>
          <a:lstStyle/>
          <a:p>
            <a:r>
              <a:rPr lang="pl-PL" dirty="0"/>
              <a:t>Ciasto/deser - sernik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0063D2-7B16-4B17-A78A-11AC2B6A3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2</a:t>
            </a:r>
          </a:p>
        </p:txBody>
      </p:sp>
    </p:spTree>
    <p:extLst>
      <p:ext uri="{BB962C8B-B14F-4D97-AF65-F5344CB8AC3E}">
        <p14:creationId xmlns:p14="http://schemas.microsoft.com/office/powerpoint/2010/main" val="3270666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734501-8F32-436F-AFFF-504E390C6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Kanapki dekoracyjne - bankietowe („tartinki”)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A72A3EF-5B88-4A39-95E9-0A5296805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3</a:t>
            </a:r>
          </a:p>
        </p:txBody>
      </p:sp>
    </p:spTree>
    <p:extLst>
      <p:ext uri="{BB962C8B-B14F-4D97-AF65-F5344CB8AC3E}">
        <p14:creationId xmlns:p14="http://schemas.microsoft.com/office/powerpoint/2010/main" val="34145036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352BAB-9D14-4F95-8882-D0E70C7FF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Ciasto/deser - babeczki owocowe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5544D7A-48CE-4DC4-9656-DE2B676FD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3</a:t>
            </a:r>
          </a:p>
        </p:txBody>
      </p:sp>
    </p:spTree>
    <p:extLst>
      <p:ext uri="{BB962C8B-B14F-4D97-AF65-F5344CB8AC3E}">
        <p14:creationId xmlns:p14="http://schemas.microsoft.com/office/powerpoint/2010/main" val="34618492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F030B0-EBED-468C-AADC-6E0313E59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Ciasto/deser - tiramisu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942DEC8-1970-4F87-AAE2-DA775E36E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4</a:t>
            </a:r>
          </a:p>
        </p:txBody>
      </p:sp>
    </p:spTree>
    <p:extLst>
      <p:ext uri="{BB962C8B-B14F-4D97-AF65-F5344CB8AC3E}">
        <p14:creationId xmlns:p14="http://schemas.microsoft.com/office/powerpoint/2010/main" val="14015790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B62EC8-24F1-4760-B3DF-32F8B350C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Ciasto/deser - deser w kokilce/pojemniczku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837DB1-307A-4BD2-AE36-8F62617AD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5</a:t>
            </a:r>
          </a:p>
        </p:txBody>
      </p:sp>
    </p:spTree>
    <p:extLst>
      <p:ext uri="{BB962C8B-B14F-4D97-AF65-F5344CB8AC3E}">
        <p14:creationId xmlns:p14="http://schemas.microsoft.com/office/powerpoint/2010/main" val="1149910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E20435-CBB6-4FC8-8EBE-9370B363A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Ciasto/deser - dowolne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916B32-3917-4E35-A78C-9B138587F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6</a:t>
            </a:r>
          </a:p>
        </p:txBody>
      </p:sp>
    </p:spTree>
    <p:extLst>
      <p:ext uri="{BB962C8B-B14F-4D97-AF65-F5344CB8AC3E}">
        <p14:creationId xmlns:p14="http://schemas.microsoft.com/office/powerpoint/2010/main" val="19055477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01DD70-C314-423A-B9EB-89283C184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Ciasto/deser - dowolne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77080EB-C1B5-40D6-88A2-D8A36085C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7</a:t>
            </a:r>
          </a:p>
        </p:txBody>
      </p:sp>
    </p:spTree>
    <p:extLst>
      <p:ext uri="{BB962C8B-B14F-4D97-AF65-F5344CB8AC3E}">
        <p14:creationId xmlns:p14="http://schemas.microsoft.com/office/powerpoint/2010/main" val="271073224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33B3516B-5E94-4E43-9428-E2C3A7DC2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Aranżacje przedstawiające ogólny widok zastawionej sali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920D3940-CC05-420E-9E59-52B4D7934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1</a:t>
            </a:r>
          </a:p>
        </p:txBody>
      </p:sp>
    </p:spTree>
    <p:extLst>
      <p:ext uri="{BB962C8B-B14F-4D97-AF65-F5344CB8AC3E}">
        <p14:creationId xmlns:p14="http://schemas.microsoft.com/office/powerpoint/2010/main" val="240817345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AD826D-C62B-4FD5-8F1A-D26AA1F92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Aranżacje przedstawiające ogólny widok zastawionej sali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EF95B9-3592-42C2-989E-DFE3B9062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2</a:t>
            </a:r>
          </a:p>
        </p:txBody>
      </p:sp>
    </p:spTree>
    <p:extLst>
      <p:ext uri="{BB962C8B-B14F-4D97-AF65-F5344CB8AC3E}">
        <p14:creationId xmlns:p14="http://schemas.microsoft.com/office/powerpoint/2010/main" val="423281978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FC811C-FEBF-4752-B87C-61DDFFC22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Aranżacje przedstawiające ogólny widok zastawionej sali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F42592-8CF5-4927-BD61-22D024251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3</a:t>
            </a:r>
          </a:p>
        </p:txBody>
      </p:sp>
    </p:spTree>
    <p:extLst>
      <p:ext uri="{BB962C8B-B14F-4D97-AF65-F5344CB8AC3E}">
        <p14:creationId xmlns:p14="http://schemas.microsoft.com/office/powerpoint/2010/main" val="112469960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1885EF-4909-4F8A-8293-2EFF1513D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Aranżacje przedstawiające ogólny widok zastawionej sali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0A1C083-9CEF-4264-A160-D71CA2FD8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4</a:t>
            </a:r>
          </a:p>
        </p:txBody>
      </p:sp>
    </p:spTree>
    <p:extLst>
      <p:ext uri="{BB962C8B-B14F-4D97-AF65-F5344CB8AC3E}">
        <p14:creationId xmlns:p14="http://schemas.microsoft.com/office/powerpoint/2010/main" val="205606054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973B07-C5D5-490B-980B-64781B700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Aranżacje przedstawiające ogólny widok zastawionej sali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39EDA2F-F50A-44E2-A6DA-56F5A5A4D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5</a:t>
            </a:r>
          </a:p>
        </p:txBody>
      </p:sp>
    </p:spTree>
    <p:extLst>
      <p:ext uri="{BB962C8B-B14F-4D97-AF65-F5344CB8AC3E}">
        <p14:creationId xmlns:p14="http://schemas.microsoft.com/office/powerpoint/2010/main" val="2722925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4A8D13-3F82-4042-9AE2-654735FFF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Kanapki dekoracyjne - bankietowe („tartinki”)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FB81820-0519-43F7-B95B-A0D08100C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4</a:t>
            </a:r>
          </a:p>
        </p:txBody>
      </p:sp>
    </p:spTree>
    <p:extLst>
      <p:ext uri="{BB962C8B-B14F-4D97-AF65-F5344CB8AC3E}">
        <p14:creationId xmlns:p14="http://schemas.microsoft.com/office/powerpoint/2010/main" val="10534574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F2DB27-4CE5-4A6D-B24A-75D0BE522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Aranżacje przedstawiające ogólny widok zastawionej sali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34AA8E-CC01-44DB-BB28-93B8B731E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6</a:t>
            </a:r>
          </a:p>
        </p:txBody>
      </p:sp>
    </p:spTree>
    <p:extLst>
      <p:ext uri="{BB962C8B-B14F-4D97-AF65-F5344CB8AC3E}">
        <p14:creationId xmlns:p14="http://schemas.microsoft.com/office/powerpoint/2010/main" val="378202106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5D38A2-7324-4C46-B30B-5E4BB040A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Aranżacje przedstawiające ogólny widok zastawionej sali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7F03111-A56A-4882-890C-8E50E3E8F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7</a:t>
            </a:r>
          </a:p>
        </p:txBody>
      </p:sp>
    </p:spTree>
    <p:extLst>
      <p:ext uri="{BB962C8B-B14F-4D97-AF65-F5344CB8AC3E}">
        <p14:creationId xmlns:p14="http://schemas.microsoft.com/office/powerpoint/2010/main" val="3413059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406C9A-6C8A-4807-8BE8-0782F0511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Kanapki dekoracyjne - bankietowe („tartinki”)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3375D0-4AF4-4BBE-863D-6E23762F3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5</a:t>
            </a:r>
          </a:p>
        </p:txBody>
      </p:sp>
    </p:spTree>
    <p:extLst>
      <p:ext uri="{BB962C8B-B14F-4D97-AF65-F5344CB8AC3E}">
        <p14:creationId xmlns:p14="http://schemas.microsoft.com/office/powerpoint/2010/main" val="1174712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466D92-1FDD-461A-A6B6-8B2273A23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Mini </a:t>
            </a:r>
            <a:r>
              <a:rPr lang="pl-PL" dirty="0" err="1"/>
              <a:t>wrap</a:t>
            </a:r>
            <a:r>
              <a:rPr lang="pl-PL" dirty="0"/>
              <a:t>/tortilla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9CFCBD-D140-47B1-BD71-49E778228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1</a:t>
            </a:r>
          </a:p>
        </p:txBody>
      </p:sp>
    </p:spTree>
    <p:extLst>
      <p:ext uri="{BB962C8B-B14F-4D97-AF65-F5344CB8AC3E}">
        <p14:creationId xmlns:p14="http://schemas.microsoft.com/office/powerpoint/2010/main" val="2145463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21F867-CA42-4ADF-83DB-A543CD861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Mini </a:t>
            </a:r>
            <a:r>
              <a:rPr lang="pl-PL" dirty="0" err="1"/>
              <a:t>wrap</a:t>
            </a:r>
            <a:r>
              <a:rPr lang="pl-PL" dirty="0"/>
              <a:t>/tortilla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0F9A7C-CEE5-42AA-AF5A-2D4C3FD3D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2</a:t>
            </a:r>
          </a:p>
        </p:txBody>
      </p:sp>
    </p:spTree>
    <p:extLst>
      <p:ext uri="{BB962C8B-B14F-4D97-AF65-F5344CB8AC3E}">
        <p14:creationId xmlns:p14="http://schemas.microsoft.com/office/powerpoint/2010/main" val="1800408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60430F-ABE0-4E8E-A64B-1EC696287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Finger</a:t>
            </a:r>
            <a:r>
              <a:rPr lang="pl-PL" dirty="0"/>
              <a:t> </a:t>
            </a:r>
            <a:r>
              <a:rPr lang="pl-PL" dirty="0" err="1"/>
              <a:t>foods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3A5BAA-74AA-41F3-A41F-85028D42D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1</a:t>
            </a:r>
          </a:p>
        </p:txBody>
      </p:sp>
    </p:spTree>
    <p:extLst>
      <p:ext uri="{BB962C8B-B14F-4D97-AF65-F5344CB8AC3E}">
        <p14:creationId xmlns:p14="http://schemas.microsoft.com/office/powerpoint/2010/main" val="411626383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399</Words>
  <Application>Microsoft Office PowerPoint</Application>
  <PresentationFormat>Panoramiczny</PresentationFormat>
  <Paragraphs>102</Paragraphs>
  <Slides>51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51</vt:i4>
      </vt:variant>
    </vt:vector>
  </HeadingPairs>
  <TitlesOfParts>
    <vt:vector size="55" baseType="lpstr">
      <vt:lpstr>Arial</vt:lpstr>
      <vt:lpstr>Calibri</vt:lpstr>
      <vt:lpstr>Calibri Light</vt:lpstr>
      <vt:lpstr>Motyw pakietu Office</vt:lpstr>
      <vt:lpstr>       „Świadczenie usług cateringowych na potrzeby spotkań, szkoleń i konferencji organizowanych lub współorganizowanych przez NASK”</vt:lpstr>
      <vt:lpstr>Kanapki dekoracyjne - bankietowe („tartinki”)</vt:lpstr>
      <vt:lpstr>Kanapki dekoracyjne - bankietowe („tartinki”)</vt:lpstr>
      <vt:lpstr>Kanapki dekoracyjne - bankietowe („tartinki”)</vt:lpstr>
      <vt:lpstr>Kanapki dekoracyjne - bankietowe („tartinki”)</vt:lpstr>
      <vt:lpstr>Kanapki dekoracyjne - bankietowe („tartinki”)</vt:lpstr>
      <vt:lpstr>Mini wrap/tortilla</vt:lpstr>
      <vt:lpstr>Mini wrap/tortilla</vt:lpstr>
      <vt:lpstr>Finger foods</vt:lpstr>
      <vt:lpstr>Finger foods</vt:lpstr>
      <vt:lpstr>Finger foods</vt:lpstr>
      <vt:lpstr>Finger foods</vt:lpstr>
      <vt:lpstr>Finger foods</vt:lpstr>
      <vt:lpstr>Danie ciepłe mięsne</vt:lpstr>
      <vt:lpstr>Danie ciepłe mięsne</vt:lpstr>
      <vt:lpstr>Danie ciepłe mięsne</vt:lpstr>
      <vt:lpstr>Danie ciepłe mięsne</vt:lpstr>
      <vt:lpstr>Danie ciepłe mięsne</vt:lpstr>
      <vt:lpstr>Danie ciepłe mięsne</vt:lpstr>
      <vt:lpstr>Danie ciepłe mięsne premium</vt:lpstr>
      <vt:lpstr>Danie ciepłe mięsne premium</vt:lpstr>
      <vt:lpstr>Danie ciepłe mięsne premium</vt:lpstr>
      <vt:lpstr>Danie ciepłe mięsne premium</vt:lpstr>
      <vt:lpstr>Danie ciepłe mięsne premium</vt:lpstr>
      <vt:lpstr>Danie ciepłe mięsne premium</vt:lpstr>
      <vt:lpstr>Danie ciepłe rybne/niemięsne</vt:lpstr>
      <vt:lpstr>Danie ciepłe rybne/niemięsne</vt:lpstr>
      <vt:lpstr>Danie ciepłe rybne/niemięsne</vt:lpstr>
      <vt:lpstr>Danie ciepłe rybne/niemięsne</vt:lpstr>
      <vt:lpstr>Danie ciepłe rybne/niemięsne</vt:lpstr>
      <vt:lpstr>Danie ciepłe rybne/niemięsne</vt:lpstr>
      <vt:lpstr>Dodatek warzywny zimny</vt:lpstr>
      <vt:lpstr>Dodatek warzywny zimny</vt:lpstr>
      <vt:lpstr>Dodatek warzywny ciepły</vt:lpstr>
      <vt:lpstr>Dodatek warzywny ciepły</vt:lpstr>
      <vt:lpstr>Świeże owoce filetowane </vt:lpstr>
      <vt:lpstr>Świeże owoce filetowane </vt:lpstr>
      <vt:lpstr>Ciasto/deser - szarlotka</vt:lpstr>
      <vt:lpstr>Ciasto/deser - sernik</vt:lpstr>
      <vt:lpstr>Ciasto/deser - babeczki owocowe</vt:lpstr>
      <vt:lpstr>Ciasto/deser - tiramisu</vt:lpstr>
      <vt:lpstr>Ciasto/deser - deser w kokilce/pojemniczku</vt:lpstr>
      <vt:lpstr>Ciasto/deser - dowolne</vt:lpstr>
      <vt:lpstr>Ciasto/deser - dowolne</vt:lpstr>
      <vt:lpstr>Aranżacje przedstawiające ogólny widok zastawionej sali</vt:lpstr>
      <vt:lpstr>Aranżacje przedstawiające ogólny widok zastawionej sali</vt:lpstr>
      <vt:lpstr>Aranżacje przedstawiające ogólny widok zastawionej sali</vt:lpstr>
      <vt:lpstr>Aranżacje przedstawiające ogólny widok zastawionej sali</vt:lpstr>
      <vt:lpstr>Aranżacje przedstawiające ogólny widok zastawionej sali</vt:lpstr>
      <vt:lpstr>Aranżacje przedstawiające ogólny widok zastawionej sali</vt:lpstr>
      <vt:lpstr>Aranżacje przedstawiające ogólny widok zastawionej sali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Michał  Selewońko</dc:creator>
  <cp:lastModifiedBy>Kaczmarska Anna</cp:lastModifiedBy>
  <cp:revision>36</cp:revision>
  <dcterms:created xsi:type="dcterms:W3CDTF">2019-02-26T15:20:36Z</dcterms:created>
  <dcterms:modified xsi:type="dcterms:W3CDTF">2019-05-13T09:18:54Z</dcterms:modified>
</cp:coreProperties>
</file>